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F958DF-5ACE-E0E6-FEFE-6589AE0750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E8A0AAC-8BE0-F337-CDD0-9AD685FC1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561036-8C13-8D18-D033-EC5297985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68EB05-5972-5494-181E-809CA8A35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B09DE8-CF08-A152-3284-51B2CB2A1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691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D93C2E-AB7B-EB89-1313-229FA7F34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6F54AA-216A-A7BE-D9C8-A377DA35F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31E64F-8227-C8A1-E98B-F0787FBE8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68116D-45DE-35E1-096B-A430DA77A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E85CB7-AE7E-7A85-CD90-1CFDD7988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11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FB2FF82-3876-ED00-CAB5-95F3545F24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419E770-D0D7-71D3-2EEB-D66BB61E5C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F8332B-9F38-508E-A97E-13CBCCCA9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F9D16D-F532-D32B-966F-94B4D29BB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D8BC51-5AE3-694C-D051-29E1EF5F7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430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FFD864-D474-4FD6-F42B-3E671278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895090-BF12-5629-FE99-D462C199C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EAB059-C574-1103-E500-9CB67CBFD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EFA35D-F647-2EC8-C475-B0A75C8EC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749022-E703-B7AB-F454-F9F4FC28B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499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71337F-2D66-135D-B941-5628B4A0E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F018C30-8B8C-0C52-3942-AAAAAEA079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A4D14A-2952-EAB7-4D2B-EB45F1A49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082882-0C21-1B04-495B-3F41E6C9C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A457A4-D084-7B09-2A6F-50836FF1D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006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328803-5497-EE09-FDFB-E2C7E6BDE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099A428-AFAE-6EF8-534B-2289360DC3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2C7A8A4-3BDE-5CA3-921C-26B52E2CA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2CD67BE-F949-45B9-7196-DC9C9A966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61306D-C1A5-ED87-61A3-7ED30782A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06B75AD-32D6-263D-2F43-A2AE030F8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209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538267-EA03-550A-C30C-21C9292B6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2A516E3-6E06-4650-4441-6743C88CF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A54B7F9-88BD-7391-8541-9CE23AA578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F55C7D5-A9C4-82E5-16AD-4C7BEA952A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9F25824-FBB6-140D-275B-0A1B1809BA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FBFDC55-BDEA-BC3E-962A-9E93DBE3C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2D1F3F0-CDED-7EED-82E1-A6B94E167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1831948-C88E-0C35-CF0E-65B8CE599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972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2BE315-0F35-8242-5820-F57EC1965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A0C2BCA-E0C4-56E8-BB14-6671753D4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4A411D-DA3C-17DA-3495-28CC5E228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E0367A7-32EA-F996-0ADE-76B78D809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998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AF7FC3C-6241-6105-323F-189A70AF9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7EDCCDD-2489-1C1C-43BB-F04821390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9FD0310-6AB9-F8F5-5F9E-7FFDDA45C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27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C82522-DD98-DE82-B073-F83A398FF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38EF85-5C19-18FC-107C-2B3BB55DF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8171F10-88DD-BE6D-6A86-7D5928387E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2FE295C-5C4D-9589-0166-AA6F575E0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679385-BC97-A9A2-AC82-DB1E4FF67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267C8BF-32A3-9482-AC95-4ABE746AE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943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C2487E-675C-2F2A-7BAF-DFB2D1B75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CF9A5DF-D22C-7768-1C82-AE2CA9B66D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36DC1D2-F788-FF54-97B5-0BD20D766C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66C9079-88EC-2E74-FF58-035D4C8F6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EAB1F8A-DCC8-9EFC-A853-21FA595F0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F2DC78-295C-E5EC-54D1-64C5F53D1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601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C7D57A6-9744-621B-C98A-850C2A7A0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722390-64D8-4E7A-661B-A1F1156F8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C2215A-24A9-0891-1651-25DC403BE0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3FAE39-9E42-494C-9714-D4EBB6780FAA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89ED70-AB5E-B870-4B97-D8BDE7D5D0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93175F-A67F-47C0-8BDC-3D1BBD38E9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17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75244BB3-C39D-22CE-B66F-5DB02CF335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592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terms:created xsi:type="dcterms:W3CDTF">2025-03-19T02:45:28Z</dcterms:created>
  <dcterms:modified xsi:type="dcterms:W3CDTF">2025-03-25T02:47:58Z</dcterms:modified>
</cp:coreProperties>
</file>